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4" r:id="rId2"/>
    <p:sldId id="258" r:id="rId3"/>
    <p:sldId id="259" r:id="rId4"/>
    <p:sldId id="260" r:id="rId5"/>
    <p:sldId id="261" r:id="rId6"/>
    <p:sldId id="262" r:id="rId7"/>
    <p:sldId id="263" r:id="rId8"/>
    <p:sldId id="257" r:id="rId9"/>
    <p:sldId id="265" r:id="rId10"/>
    <p:sldId id="266" r:id="rId11"/>
    <p:sldId id="267"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00" autoAdjust="0"/>
    <p:restoredTop sz="94660"/>
  </p:normalViewPr>
  <p:slideViewPr>
    <p:cSldViewPr snapToGrid="0">
      <p:cViewPr varScale="1">
        <p:scale>
          <a:sx n="71" d="100"/>
          <a:sy n="71" d="100"/>
        </p:scale>
        <p:origin x="696" y="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09D1A5-22BA-F4A6-4F45-73BE86849D90}"/>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71D296D2-D4C1-5BC7-EF2A-602CF8E59F9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AB05DA96-9B78-9F86-6C1F-9446B1A29951}"/>
              </a:ext>
            </a:extLst>
          </p:cNvPr>
          <p:cNvSpPr>
            <a:spLocks noGrp="1"/>
          </p:cNvSpPr>
          <p:nvPr>
            <p:ph type="dt" sz="half" idx="10"/>
          </p:nvPr>
        </p:nvSpPr>
        <p:spPr/>
        <p:txBody>
          <a:bodyPr/>
          <a:lstStyle/>
          <a:p>
            <a:fld id="{6DC8B723-E867-499B-A683-29A5601A7ADD}" type="datetimeFigureOut">
              <a:rPr lang="en-US" smtClean="0"/>
              <a:t>4/23/2026</a:t>
            </a:fld>
            <a:endParaRPr lang="en-US"/>
          </a:p>
        </p:txBody>
      </p:sp>
      <p:sp>
        <p:nvSpPr>
          <p:cNvPr id="5" name="Footer Placeholder 4">
            <a:extLst>
              <a:ext uri="{FF2B5EF4-FFF2-40B4-BE49-F238E27FC236}">
                <a16:creationId xmlns:a16="http://schemas.microsoft.com/office/drawing/2014/main" id="{53FFB919-A72C-41AA-FE49-FC2776BD414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2150A19-E45C-D7C1-01B8-E0F3210C8C41}"/>
              </a:ext>
            </a:extLst>
          </p:cNvPr>
          <p:cNvSpPr>
            <a:spLocks noGrp="1"/>
          </p:cNvSpPr>
          <p:nvPr>
            <p:ph type="sldNum" sz="quarter" idx="12"/>
          </p:nvPr>
        </p:nvSpPr>
        <p:spPr/>
        <p:txBody>
          <a:bodyPr/>
          <a:lstStyle/>
          <a:p>
            <a:fld id="{0E3AA105-C513-4639-8784-F6C5F3B6B631}" type="slidenum">
              <a:rPr lang="en-US" smtClean="0"/>
              <a:t>‹#›</a:t>
            </a:fld>
            <a:endParaRPr lang="en-US"/>
          </a:p>
        </p:txBody>
      </p:sp>
    </p:spTree>
    <p:extLst>
      <p:ext uri="{BB962C8B-B14F-4D97-AF65-F5344CB8AC3E}">
        <p14:creationId xmlns:p14="http://schemas.microsoft.com/office/powerpoint/2010/main" val="19795306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3CB96F-F4AF-1522-8B56-AE7692684231}"/>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308827B8-017F-D65A-49B9-3B588E5509F5}"/>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6D74D49-03CE-C3DC-FD6D-C329D43E0D01}"/>
              </a:ext>
            </a:extLst>
          </p:cNvPr>
          <p:cNvSpPr>
            <a:spLocks noGrp="1"/>
          </p:cNvSpPr>
          <p:nvPr>
            <p:ph type="dt" sz="half" idx="10"/>
          </p:nvPr>
        </p:nvSpPr>
        <p:spPr/>
        <p:txBody>
          <a:bodyPr/>
          <a:lstStyle/>
          <a:p>
            <a:fld id="{6DC8B723-E867-499B-A683-29A5601A7ADD}" type="datetimeFigureOut">
              <a:rPr lang="en-US" smtClean="0"/>
              <a:t>4/23/2026</a:t>
            </a:fld>
            <a:endParaRPr lang="en-US"/>
          </a:p>
        </p:txBody>
      </p:sp>
      <p:sp>
        <p:nvSpPr>
          <p:cNvPr id="5" name="Footer Placeholder 4">
            <a:extLst>
              <a:ext uri="{FF2B5EF4-FFF2-40B4-BE49-F238E27FC236}">
                <a16:creationId xmlns:a16="http://schemas.microsoft.com/office/drawing/2014/main" id="{DEDCC54A-F56B-E371-FE53-2F64C57A750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E46F288-2946-0092-41EF-9A47FE1065F9}"/>
              </a:ext>
            </a:extLst>
          </p:cNvPr>
          <p:cNvSpPr>
            <a:spLocks noGrp="1"/>
          </p:cNvSpPr>
          <p:nvPr>
            <p:ph type="sldNum" sz="quarter" idx="12"/>
          </p:nvPr>
        </p:nvSpPr>
        <p:spPr/>
        <p:txBody>
          <a:bodyPr/>
          <a:lstStyle/>
          <a:p>
            <a:fld id="{0E3AA105-C513-4639-8784-F6C5F3B6B631}" type="slidenum">
              <a:rPr lang="en-US" smtClean="0"/>
              <a:t>‹#›</a:t>
            </a:fld>
            <a:endParaRPr lang="en-US"/>
          </a:p>
        </p:txBody>
      </p:sp>
    </p:spTree>
    <p:extLst>
      <p:ext uri="{BB962C8B-B14F-4D97-AF65-F5344CB8AC3E}">
        <p14:creationId xmlns:p14="http://schemas.microsoft.com/office/powerpoint/2010/main" val="323228709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448B3F2-CF9E-F58D-E847-4B35B0DC9458}"/>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1B890B3D-80D3-8020-20B3-ACAC3568FC3D}"/>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6334794-561B-C29D-7A53-4573C0BDCDC3}"/>
              </a:ext>
            </a:extLst>
          </p:cNvPr>
          <p:cNvSpPr>
            <a:spLocks noGrp="1"/>
          </p:cNvSpPr>
          <p:nvPr>
            <p:ph type="dt" sz="half" idx="10"/>
          </p:nvPr>
        </p:nvSpPr>
        <p:spPr/>
        <p:txBody>
          <a:bodyPr/>
          <a:lstStyle/>
          <a:p>
            <a:fld id="{6DC8B723-E867-499B-A683-29A5601A7ADD}" type="datetimeFigureOut">
              <a:rPr lang="en-US" smtClean="0"/>
              <a:t>4/23/2026</a:t>
            </a:fld>
            <a:endParaRPr lang="en-US"/>
          </a:p>
        </p:txBody>
      </p:sp>
      <p:sp>
        <p:nvSpPr>
          <p:cNvPr id="5" name="Footer Placeholder 4">
            <a:extLst>
              <a:ext uri="{FF2B5EF4-FFF2-40B4-BE49-F238E27FC236}">
                <a16:creationId xmlns:a16="http://schemas.microsoft.com/office/drawing/2014/main" id="{74612677-B059-2199-89F7-116569E7DE4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0B039B8-077A-BFE1-6767-D3997103729E}"/>
              </a:ext>
            </a:extLst>
          </p:cNvPr>
          <p:cNvSpPr>
            <a:spLocks noGrp="1"/>
          </p:cNvSpPr>
          <p:nvPr>
            <p:ph type="sldNum" sz="quarter" idx="12"/>
          </p:nvPr>
        </p:nvSpPr>
        <p:spPr/>
        <p:txBody>
          <a:bodyPr/>
          <a:lstStyle/>
          <a:p>
            <a:fld id="{0E3AA105-C513-4639-8784-F6C5F3B6B631}" type="slidenum">
              <a:rPr lang="en-US" smtClean="0"/>
              <a:t>‹#›</a:t>
            </a:fld>
            <a:endParaRPr lang="en-US"/>
          </a:p>
        </p:txBody>
      </p:sp>
    </p:spTree>
    <p:extLst>
      <p:ext uri="{BB962C8B-B14F-4D97-AF65-F5344CB8AC3E}">
        <p14:creationId xmlns:p14="http://schemas.microsoft.com/office/powerpoint/2010/main" val="27161453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8777B0-0A14-FDED-C406-ADD54B298DB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DEA7ACC-D686-B58F-5E36-F460B0EBEB34}"/>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B68AE6C-4133-DE07-00F3-9EC9244061E2}"/>
              </a:ext>
            </a:extLst>
          </p:cNvPr>
          <p:cNvSpPr>
            <a:spLocks noGrp="1"/>
          </p:cNvSpPr>
          <p:nvPr>
            <p:ph type="dt" sz="half" idx="10"/>
          </p:nvPr>
        </p:nvSpPr>
        <p:spPr/>
        <p:txBody>
          <a:bodyPr/>
          <a:lstStyle/>
          <a:p>
            <a:fld id="{6DC8B723-E867-499B-A683-29A5601A7ADD}" type="datetimeFigureOut">
              <a:rPr lang="en-US" smtClean="0"/>
              <a:t>4/23/2026</a:t>
            </a:fld>
            <a:endParaRPr lang="en-US"/>
          </a:p>
        </p:txBody>
      </p:sp>
      <p:sp>
        <p:nvSpPr>
          <p:cNvPr id="5" name="Footer Placeholder 4">
            <a:extLst>
              <a:ext uri="{FF2B5EF4-FFF2-40B4-BE49-F238E27FC236}">
                <a16:creationId xmlns:a16="http://schemas.microsoft.com/office/drawing/2014/main" id="{A9D95F31-6DCF-8C93-8AC4-44531E8B831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CAF0EE5-638F-1F37-BA8F-E8BFF0E15FA9}"/>
              </a:ext>
            </a:extLst>
          </p:cNvPr>
          <p:cNvSpPr>
            <a:spLocks noGrp="1"/>
          </p:cNvSpPr>
          <p:nvPr>
            <p:ph type="sldNum" sz="quarter" idx="12"/>
          </p:nvPr>
        </p:nvSpPr>
        <p:spPr/>
        <p:txBody>
          <a:bodyPr/>
          <a:lstStyle/>
          <a:p>
            <a:fld id="{0E3AA105-C513-4639-8784-F6C5F3B6B631}" type="slidenum">
              <a:rPr lang="en-US" smtClean="0"/>
              <a:t>‹#›</a:t>
            </a:fld>
            <a:endParaRPr lang="en-US"/>
          </a:p>
        </p:txBody>
      </p:sp>
    </p:spTree>
    <p:extLst>
      <p:ext uri="{BB962C8B-B14F-4D97-AF65-F5344CB8AC3E}">
        <p14:creationId xmlns:p14="http://schemas.microsoft.com/office/powerpoint/2010/main" val="27705979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569D8A-C0F1-92A4-5401-94842A049773}"/>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1B8EBCFE-6697-4F4E-AEA1-5A4438EA3CE7}"/>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BE534D28-0D10-F493-38F3-0D0ECBC36DF6}"/>
              </a:ext>
            </a:extLst>
          </p:cNvPr>
          <p:cNvSpPr>
            <a:spLocks noGrp="1"/>
          </p:cNvSpPr>
          <p:nvPr>
            <p:ph type="dt" sz="half" idx="10"/>
          </p:nvPr>
        </p:nvSpPr>
        <p:spPr/>
        <p:txBody>
          <a:bodyPr/>
          <a:lstStyle/>
          <a:p>
            <a:fld id="{6DC8B723-E867-499B-A683-29A5601A7ADD}" type="datetimeFigureOut">
              <a:rPr lang="en-US" smtClean="0"/>
              <a:t>4/23/2026</a:t>
            </a:fld>
            <a:endParaRPr lang="en-US"/>
          </a:p>
        </p:txBody>
      </p:sp>
      <p:sp>
        <p:nvSpPr>
          <p:cNvPr id="5" name="Footer Placeholder 4">
            <a:extLst>
              <a:ext uri="{FF2B5EF4-FFF2-40B4-BE49-F238E27FC236}">
                <a16:creationId xmlns:a16="http://schemas.microsoft.com/office/drawing/2014/main" id="{B5B6D462-7197-07A2-BF32-16577D93F8A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2D2718D-E021-ABD7-ABB6-2CBEEAB76CF9}"/>
              </a:ext>
            </a:extLst>
          </p:cNvPr>
          <p:cNvSpPr>
            <a:spLocks noGrp="1"/>
          </p:cNvSpPr>
          <p:nvPr>
            <p:ph type="sldNum" sz="quarter" idx="12"/>
          </p:nvPr>
        </p:nvSpPr>
        <p:spPr/>
        <p:txBody>
          <a:bodyPr/>
          <a:lstStyle/>
          <a:p>
            <a:fld id="{0E3AA105-C513-4639-8784-F6C5F3B6B631}" type="slidenum">
              <a:rPr lang="en-US" smtClean="0"/>
              <a:t>‹#›</a:t>
            </a:fld>
            <a:endParaRPr lang="en-US"/>
          </a:p>
        </p:txBody>
      </p:sp>
    </p:spTree>
    <p:extLst>
      <p:ext uri="{BB962C8B-B14F-4D97-AF65-F5344CB8AC3E}">
        <p14:creationId xmlns:p14="http://schemas.microsoft.com/office/powerpoint/2010/main" val="134338181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807712-6DB4-36FB-122E-38A65072B4F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50AA4A1-7D64-8308-54CD-94F3A3F4A552}"/>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BE2829FA-5783-7928-8930-C7881BAD2293}"/>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4A40B170-96F4-1611-0FC6-5E5202B9AA82}"/>
              </a:ext>
            </a:extLst>
          </p:cNvPr>
          <p:cNvSpPr>
            <a:spLocks noGrp="1"/>
          </p:cNvSpPr>
          <p:nvPr>
            <p:ph type="dt" sz="half" idx="10"/>
          </p:nvPr>
        </p:nvSpPr>
        <p:spPr/>
        <p:txBody>
          <a:bodyPr/>
          <a:lstStyle/>
          <a:p>
            <a:fld id="{6DC8B723-E867-499B-A683-29A5601A7ADD}" type="datetimeFigureOut">
              <a:rPr lang="en-US" smtClean="0"/>
              <a:t>4/23/2026</a:t>
            </a:fld>
            <a:endParaRPr lang="en-US"/>
          </a:p>
        </p:txBody>
      </p:sp>
      <p:sp>
        <p:nvSpPr>
          <p:cNvPr id="6" name="Footer Placeholder 5">
            <a:extLst>
              <a:ext uri="{FF2B5EF4-FFF2-40B4-BE49-F238E27FC236}">
                <a16:creationId xmlns:a16="http://schemas.microsoft.com/office/drawing/2014/main" id="{31C3E6C3-9B16-AB6C-7FF6-4CBA900CEA3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479F5B1-6F95-8938-2F79-4926BF42D6A9}"/>
              </a:ext>
            </a:extLst>
          </p:cNvPr>
          <p:cNvSpPr>
            <a:spLocks noGrp="1"/>
          </p:cNvSpPr>
          <p:nvPr>
            <p:ph type="sldNum" sz="quarter" idx="12"/>
          </p:nvPr>
        </p:nvSpPr>
        <p:spPr/>
        <p:txBody>
          <a:bodyPr/>
          <a:lstStyle/>
          <a:p>
            <a:fld id="{0E3AA105-C513-4639-8784-F6C5F3B6B631}" type="slidenum">
              <a:rPr lang="en-US" smtClean="0"/>
              <a:t>‹#›</a:t>
            </a:fld>
            <a:endParaRPr lang="en-US"/>
          </a:p>
        </p:txBody>
      </p:sp>
    </p:spTree>
    <p:extLst>
      <p:ext uri="{BB962C8B-B14F-4D97-AF65-F5344CB8AC3E}">
        <p14:creationId xmlns:p14="http://schemas.microsoft.com/office/powerpoint/2010/main" val="419487770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DB96BA-BD50-E81D-CE2D-B483558F59C1}"/>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0C4FF1B0-56F0-CB78-BF80-A0E4853D1C0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C4A87C1B-A03B-2CED-B917-70CF16D6CC70}"/>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6B8D70E2-7A74-FDE1-326C-6B9EFBD2BEC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4EDFC44E-440D-6491-0503-8B21FB197E22}"/>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FC5B2778-C84B-0C49-94C7-483DAF5A6862}"/>
              </a:ext>
            </a:extLst>
          </p:cNvPr>
          <p:cNvSpPr>
            <a:spLocks noGrp="1"/>
          </p:cNvSpPr>
          <p:nvPr>
            <p:ph type="dt" sz="half" idx="10"/>
          </p:nvPr>
        </p:nvSpPr>
        <p:spPr/>
        <p:txBody>
          <a:bodyPr/>
          <a:lstStyle/>
          <a:p>
            <a:fld id="{6DC8B723-E867-499B-A683-29A5601A7ADD}" type="datetimeFigureOut">
              <a:rPr lang="en-US" smtClean="0"/>
              <a:t>4/23/2026</a:t>
            </a:fld>
            <a:endParaRPr lang="en-US"/>
          </a:p>
        </p:txBody>
      </p:sp>
      <p:sp>
        <p:nvSpPr>
          <p:cNvPr id="8" name="Footer Placeholder 7">
            <a:extLst>
              <a:ext uri="{FF2B5EF4-FFF2-40B4-BE49-F238E27FC236}">
                <a16:creationId xmlns:a16="http://schemas.microsoft.com/office/drawing/2014/main" id="{61168B3F-3B34-BA09-1D5F-1BE41C808DAE}"/>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E39B19FA-DF66-FCF1-6A39-917C59801F2C}"/>
              </a:ext>
            </a:extLst>
          </p:cNvPr>
          <p:cNvSpPr>
            <a:spLocks noGrp="1"/>
          </p:cNvSpPr>
          <p:nvPr>
            <p:ph type="sldNum" sz="quarter" idx="12"/>
          </p:nvPr>
        </p:nvSpPr>
        <p:spPr/>
        <p:txBody>
          <a:bodyPr/>
          <a:lstStyle/>
          <a:p>
            <a:fld id="{0E3AA105-C513-4639-8784-F6C5F3B6B631}" type="slidenum">
              <a:rPr lang="en-US" smtClean="0"/>
              <a:t>‹#›</a:t>
            </a:fld>
            <a:endParaRPr lang="en-US"/>
          </a:p>
        </p:txBody>
      </p:sp>
    </p:spTree>
    <p:extLst>
      <p:ext uri="{BB962C8B-B14F-4D97-AF65-F5344CB8AC3E}">
        <p14:creationId xmlns:p14="http://schemas.microsoft.com/office/powerpoint/2010/main" val="20979562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B3A0DE-EC62-0FE8-DEEB-B5636D9145A4}"/>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674FB24D-2C47-0D56-8C70-4233F17927C8}"/>
              </a:ext>
            </a:extLst>
          </p:cNvPr>
          <p:cNvSpPr>
            <a:spLocks noGrp="1"/>
          </p:cNvSpPr>
          <p:nvPr>
            <p:ph type="dt" sz="half" idx="10"/>
          </p:nvPr>
        </p:nvSpPr>
        <p:spPr/>
        <p:txBody>
          <a:bodyPr/>
          <a:lstStyle/>
          <a:p>
            <a:fld id="{6DC8B723-E867-499B-A683-29A5601A7ADD}" type="datetimeFigureOut">
              <a:rPr lang="en-US" smtClean="0"/>
              <a:t>4/23/2026</a:t>
            </a:fld>
            <a:endParaRPr lang="en-US"/>
          </a:p>
        </p:txBody>
      </p:sp>
      <p:sp>
        <p:nvSpPr>
          <p:cNvPr id="4" name="Footer Placeholder 3">
            <a:extLst>
              <a:ext uri="{FF2B5EF4-FFF2-40B4-BE49-F238E27FC236}">
                <a16:creationId xmlns:a16="http://schemas.microsoft.com/office/drawing/2014/main" id="{7EC4622F-2CAF-91C5-2FB8-704B946FF4E0}"/>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E9A41DCC-891B-BF12-FC73-A4AA899AA7DA}"/>
              </a:ext>
            </a:extLst>
          </p:cNvPr>
          <p:cNvSpPr>
            <a:spLocks noGrp="1"/>
          </p:cNvSpPr>
          <p:nvPr>
            <p:ph type="sldNum" sz="quarter" idx="12"/>
          </p:nvPr>
        </p:nvSpPr>
        <p:spPr/>
        <p:txBody>
          <a:bodyPr/>
          <a:lstStyle/>
          <a:p>
            <a:fld id="{0E3AA105-C513-4639-8784-F6C5F3B6B631}" type="slidenum">
              <a:rPr lang="en-US" smtClean="0"/>
              <a:t>‹#›</a:t>
            </a:fld>
            <a:endParaRPr lang="en-US"/>
          </a:p>
        </p:txBody>
      </p:sp>
    </p:spTree>
    <p:extLst>
      <p:ext uri="{BB962C8B-B14F-4D97-AF65-F5344CB8AC3E}">
        <p14:creationId xmlns:p14="http://schemas.microsoft.com/office/powerpoint/2010/main" val="232851233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EF1F6E2-50AD-8F9C-C151-986860BF7635}"/>
              </a:ext>
            </a:extLst>
          </p:cNvPr>
          <p:cNvSpPr>
            <a:spLocks noGrp="1"/>
          </p:cNvSpPr>
          <p:nvPr>
            <p:ph type="dt" sz="half" idx="10"/>
          </p:nvPr>
        </p:nvSpPr>
        <p:spPr/>
        <p:txBody>
          <a:bodyPr/>
          <a:lstStyle/>
          <a:p>
            <a:fld id="{6DC8B723-E867-499B-A683-29A5601A7ADD}" type="datetimeFigureOut">
              <a:rPr lang="en-US" smtClean="0"/>
              <a:t>4/23/2026</a:t>
            </a:fld>
            <a:endParaRPr lang="en-US"/>
          </a:p>
        </p:txBody>
      </p:sp>
      <p:sp>
        <p:nvSpPr>
          <p:cNvPr id="3" name="Footer Placeholder 2">
            <a:extLst>
              <a:ext uri="{FF2B5EF4-FFF2-40B4-BE49-F238E27FC236}">
                <a16:creationId xmlns:a16="http://schemas.microsoft.com/office/drawing/2014/main" id="{7C7A9BF2-26CC-503A-E472-3B0F62EDCBF3}"/>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F51B5263-5115-7D60-C708-A1062C7DCA49}"/>
              </a:ext>
            </a:extLst>
          </p:cNvPr>
          <p:cNvSpPr>
            <a:spLocks noGrp="1"/>
          </p:cNvSpPr>
          <p:nvPr>
            <p:ph type="sldNum" sz="quarter" idx="12"/>
          </p:nvPr>
        </p:nvSpPr>
        <p:spPr/>
        <p:txBody>
          <a:bodyPr/>
          <a:lstStyle/>
          <a:p>
            <a:fld id="{0E3AA105-C513-4639-8784-F6C5F3B6B631}" type="slidenum">
              <a:rPr lang="en-US" smtClean="0"/>
              <a:t>‹#›</a:t>
            </a:fld>
            <a:endParaRPr lang="en-US"/>
          </a:p>
        </p:txBody>
      </p:sp>
    </p:spTree>
    <p:extLst>
      <p:ext uri="{BB962C8B-B14F-4D97-AF65-F5344CB8AC3E}">
        <p14:creationId xmlns:p14="http://schemas.microsoft.com/office/powerpoint/2010/main" val="2274492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44C774-59A7-043D-04C5-1BA059C4A22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B39248F7-1433-493D-A331-F54F2D99881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D365F54C-838F-F383-5229-9BBB31B80CD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C343699-7C0D-B449-FF9C-995993DA99B5}"/>
              </a:ext>
            </a:extLst>
          </p:cNvPr>
          <p:cNvSpPr>
            <a:spLocks noGrp="1"/>
          </p:cNvSpPr>
          <p:nvPr>
            <p:ph type="dt" sz="half" idx="10"/>
          </p:nvPr>
        </p:nvSpPr>
        <p:spPr/>
        <p:txBody>
          <a:bodyPr/>
          <a:lstStyle/>
          <a:p>
            <a:fld id="{6DC8B723-E867-499B-A683-29A5601A7ADD}" type="datetimeFigureOut">
              <a:rPr lang="en-US" smtClean="0"/>
              <a:t>4/23/2026</a:t>
            </a:fld>
            <a:endParaRPr lang="en-US"/>
          </a:p>
        </p:txBody>
      </p:sp>
      <p:sp>
        <p:nvSpPr>
          <p:cNvPr id="6" name="Footer Placeholder 5">
            <a:extLst>
              <a:ext uri="{FF2B5EF4-FFF2-40B4-BE49-F238E27FC236}">
                <a16:creationId xmlns:a16="http://schemas.microsoft.com/office/drawing/2014/main" id="{56283E58-4EFE-3DD4-2270-426D9970F2B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BD81ADA-6FD9-5C14-85D7-A21D617D47AE}"/>
              </a:ext>
            </a:extLst>
          </p:cNvPr>
          <p:cNvSpPr>
            <a:spLocks noGrp="1"/>
          </p:cNvSpPr>
          <p:nvPr>
            <p:ph type="sldNum" sz="quarter" idx="12"/>
          </p:nvPr>
        </p:nvSpPr>
        <p:spPr/>
        <p:txBody>
          <a:bodyPr/>
          <a:lstStyle/>
          <a:p>
            <a:fld id="{0E3AA105-C513-4639-8784-F6C5F3B6B631}" type="slidenum">
              <a:rPr lang="en-US" smtClean="0"/>
              <a:t>‹#›</a:t>
            </a:fld>
            <a:endParaRPr lang="en-US"/>
          </a:p>
        </p:txBody>
      </p:sp>
    </p:spTree>
    <p:extLst>
      <p:ext uri="{BB962C8B-B14F-4D97-AF65-F5344CB8AC3E}">
        <p14:creationId xmlns:p14="http://schemas.microsoft.com/office/powerpoint/2010/main" val="5776467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D6F80D-AA27-4061-280F-B890C65D29C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B96F94FB-A8E4-DD37-E1C5-FA66EF53BBF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81B246CB-CBB2-F16A-E0AC-F8659EDE42D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61EBF14-7AB2-5173-51D9-570FA01E4C5E}"/>
              </a:ext>
            </a:extLst>
          </p:cNvPr>
          <p:cNvSpPr>
            <a:spLocks noGrp="1"/>
          </p:cNvSpPr>
          <p:nvPr>
            <p:ph type="dt" sz="half" idx="10"/>
          </p:nvPr>
        </p:nvSpPr>
        <p:spPr/>
        <p:txBody>
          <a:bodyPr/>
          <a:lstStyle/>
          <a:p>
            <a:fld id="{6DC8B723-E867-499B-A683-29A5601A7ADD}" type="datetimeFigureOut">
              <a:rPr lang="en-US" smtClean="0"/>
              <a:t>4/23/2026</a:t>
            </a:fld>
            <a:endParaRPr lang="en-US"/>
          </a:p>
        </p:txBody>
      </p:sp>
      <p:sp>
        <p:nvSpPr>
          <p:cNvPr id="6" name="Footer Placeholder 5">
            <a:extLst>
              <a:ext uri="{FF2B5EF4-FFF2-40B4-BE49-F238E27FC236}">
                <a16:creationId xmlns:a16="http://schemas.microsoft.com/office/drawing/2014/main" id="{BDD45397-33EF-C47C-3143-974ADEADA47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337CC9E-450C-B71B-FB99-7B70B7CFF8D7}"/>
              </a:ext>
            </a:extLst>
          </p:cNvPr>
          <p:cNvSpPr>
            <a:spLocks noGrp="1"/>
          </p:cNvSpPr>
          <p:nvPr>
            <p:ph type="sldNum" sz="quarter" idx="12"/>
          </p:nvPr>
        </p:nvSpPr>
        <p:spPr/>
        <p:txBody>
          <a:bodyPr/>
          <a:lstStyle/>
          <a:p>
            <a:fld id="{0E3AA105-C513-4639-8784-F6C5F3B6B631}" type="slidenum">
              <a:rPr lang="en-US" smtClean="0"/>
              <a:t>‹#›</a:t>
            </a:fld>
            <a:endParaRPr lang="en-US"/>
          </a:p>
        </p:txBody>
      </p:sp>
    </p:spTree>
    <p:extLst>
      <p:ext uri="{BB962C8B-B14F-4D97-AF65-F5344CB8AC3E}">
        <p14:creationId xmlns:p14="http://schemas.microsoft.com/office/powerpoint/2010/main" val="330759419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D7C764A-D162-BE11-7C85-A742910F253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9B20089F-37DB-0954-17E4-2A8C302428F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C55FDB3-B239-3A7A-FD3B-0405D69CE6A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6DC8B723-E867-499B-A683-29A5601A7ADD}" type="datetimeFigureOut">
              <a:rPr lang="en-US" smtClean="0"/>
              <a:t>4/23/2026</a:t>
            </a:fld>
            <a:endParaRPr lang="en-US"/>
          </a:p>
        </p:txBody>
      </p:sp>
      <p:sp>
        <p:nvSpPr>
          <p:cNvPr id="5" name="Footer Placeholder 4">
            <a:extLst>
              <a:ext uri="{FF2B5EF4-FFF2-40B4-BE49-F238E27FC236}">
                <a16:creationId xmlns:a16="http://schemas.microsoft.com/office/drawing/2014/main" id="{EAC27F77-B243-952F-8E93-764B53FC76B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9B9EB1E6-91D1-E7CC-9A64-C2DC1C9E05E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0E3AA105-C513-4639-8784-F6C5F3B6B631}" type="slidenum">
              <a:rPr lang="en-US" smtClean="0"/>
              <a:t>‹#›</a:t>
            </a:fld>
            <a:endParaRPr lang="en-US"/>
          </a:p>
        </p:txBody>
      </p:sp>
    </p:spTree>
    <p:extLst>
      <p:ext uri="{BB962C8B-B14F-4D97-AF65-F5344CB8AC3E}">
        <p14:creationId xmlns:p14="http://schemas.microsoft.com/office/powerpoint/2010/main" val="55258126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E08F1DDE-6FEE-81BD-CCB8-F9D64D97663C}"/>
              </a:ext>
            </a:extLst>
          </p:cNvPr>
          <p:cNvSpPr txBox="1"/>
          <p:nvPr/>
        </p:nvSpPr>
        <p:spPr>
          <a:xfrm>
            <a:off x="295834" y="215153"/>
            <a:ext cx="11591365" cy="6555641"/>
          </a:xfrm>
          <a:prstGeom prst="rect">
            <a:avLst/>
          </a:prstGeom>
          <a:solidFill>
            <a:srgbClr val="FFC000"/>
          </a:solidFill>
        </p:spPr>
        <p:txBody>
          <a:bodyPr wrap="square">
            <a:spAutoFit/>
          </a:bodyPr>
          <a:lstStyle/>
          <a:p>
            <a:r>
              <a:rPr lang="en-US" sz="2800" b="1" dirty="0">
                <a:latin typeface="Comic Sans MS" panose="030F0702030302020204" pitchFamily="66" charset="0"/>
              </a:rPr>
              <a:t>Pray without ceasing – 1 Thessalonians 5 v 17</a:t>
            </a:r>
          </a:p>
          <a:p>
            <a:endParaRPr lang="en-US" sz="2800" b="1" dirty="0">
              <a:latin typeface="Comic Sans MS" panose="030F0702030302020204" pitchFamily="66" charset="0"/>
            </a:endParaRPr>
          </a:p>
          <a:p>
            <a:r>
              <a:rPr lang="en-US" sz="2800" b="1" dirty="0">
                <a:latin typeface="Comic Sans MS" panose="030F0702030302020204" pitchFamily="66" charset="0"/>
              </a:rPr>
              <a:t>Colossians 4 v 2 - Continue steadfastly in prayer, being watchful in it with thanksgiving.</a:t>
            </a:r>
          </a:p>
          <a:p>
            <a:endParaRPr lang="en-US" sz="2800" b="1" dirty="0">
              <a:latin typeface="Comic Sans MS" panose="030F0702030302020204" pitchFamily="66" charset="0"/>
            </a:endParaRPr>
          </a:p>
          <a:p>
            <a:r>
              <a:rPr lang="en-US" sz="2800" b="1" dirty="0">
                <a:latin typeface="Comic Sans MS" panose="030F0702030302020204" pitchFamily="66" charset="0"/>
              </a:rPr>
              <a:t>Romans 12 v12 - Rejoice in hope, be patient in tribulation, be constant in prayer.</a:t>
            </a:r>
          </a:p>
          <a:p>
            <a:endParaRPr lang="en-US" sz="2800" b="1" dirty="0">
              <a:latin typeface="Comic Sans MS" panose="030F0702030302020204" pitchFamily="66" charset="0"/>
            </a:endParaRPr>
          </a:p>
          <a:p>
            <a:r>
              <a:rPr lang="en-US" sz="2800" b="1" dirty="0">
                <a:latin typeface="Comic Sans MS" panose="030F0702030302020204" pitchFamily="66" charset="0"/>
              </a:rPr>
              <a:t>Ephesians 6 v 18 - praying at all times in the Spirit, with all prayer and supplication.</a:t>
            </a:r>
          </a:p>
          <a:p>
            <a:endParaRPr lang="en-US" sz="2800" b="1" dirty="0">
              <a:latin typeface="Comic Sans MS" panose="030F0702030302020204" pitchFamily="66" charset="0"/>
            </a:endParaRPr>
          </a:p>
          <a:p>
            <a:r>
              <a:rPr lang="en-US" sz="2800" b="1" dirty="0">
                <a:latin typeface="Comic Sans MS" panose="030F0702030302020204" pitchFamily="66" charset="0"/>
              </a:rPr>
              <a:t>Philippians 4 v 6 – do not be anxious about anything, but in everything by prayer and supplication with thanksgiving let your requests be made known to God.</a:t>
            </a:r>
          </a:p>
          <a:p>
            <a:r>
              <a:rPr lang="en-US" sz="2800" b="1" dirty="0">
                <a:latin typeface="Comic Sans MS" panose="030F0702030302020204" pitchFamily="66" charset="0"/>
              </a:rPr>
              <a:t>ESV</a:t>
            </a:r>
          </a:p>
        </p:txBody>
      </p:sp>
    </p:spTree>
    <p:extLst>
      <p:ext uri="{BB962C8B-B14F-4D97-AF65-F5344CB8AC3E}">
        <p14:creationId xmlns:p14="http://schemas.microsoft.com/office/powerpoint/2010/main" val="126245212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4795FE-8D8C-5328-F236-4E003EA3AA2A}"/>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064B78A1-01B9-D601-FABE-898CD63856E4}"/>
              </a:ext>
            </a:extLst>
          </p:cNvPr>
          <p:cNvSpPr>
            <a:spLocks noGrp="1"/>
          </p:cNvSpPr>
          <p:nvPr>
            <p:ph idx="1"/>
          </p:nvPr>
        </p:nvSpPr>
        <p:spPr>
          <a:solidFill>
            <a:srgbClr val="FFC000"/>
          </a:solidFill>
        </p:spPr>
        <p:txBody>
          <a:bodyPr>
            <a:normAutofit/>
          </a:bodyPr>
          <a:lstStyle/>
          <a:p>
            <a:r>
              <a:rPr lang="en-US" sz="2400" b="1" dirty="0">
                <a:latin typeface="Comic Sans MS" panose="030F0702030302020204" pitchFamily="66" charset="0"/>
              </a:rPr>
              <a:t>9 And he went out and followed him. He did not know that what was being done by the angel was real, but thought he was seeing a vision. 10 When they had passed the first and the second guard, they came to the iron gate leading into the city. It opened for them of its own accord, and they went out and went along one street, and immediately the angel left him. 11 When Peter came to himself, he said, “Now I am sure that the Lord has sent his angel and rescued me from the hand of Herod and from all that the Jewish people were expecting.”</a:t>
            </a:r>
          </a:p>
        </p:txBody>
      </p:sp>
    </p:spTree>
    <p:extLst>
      <p:ext uri="{BB962C8B-B14F-4D97-AF65-F5344CB8AC3E}">
        <p14:creationId xmlns:p14="http://schemas.microsoft.com/office/powerpoint/2010/main" val="197570668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25FBCB-2A53-3406-FE72-C6EF9A393C3C}"/>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9C004BE6-8479-64E5-5066-D5E9168032E1}"/>
              </a:ext>
            </a:extLst>
          </p:cNvPr>
          <p:cNvSpPr>
            <a:spLocks noGrp="1"/>
          </p:cNvSpPr>
          <p:nvPr>
            <p:ph idx="1"/>
          </p:nvPr>
        </p:nvSpPr>
        <p:spPr>
          <a:xfrm>
            <a:off x="838200" y="1479176"/>
            <a:ext cx="10515600" cy="4697787"/>
          </a:xfrm>
          <a:solidFill>
            <a:srgbClr val="FFC000"/>
          </a:solidFill>
        </p:spPr>
        <p:txBody>
          <a:bodyPr>
            <a:noAutofit/>
          </a:bodyPr>
          <a:lstStyle/>
          <a:p>
            <a:r>
              <a:rPr lang="en-US" sz="2400" b="1" dirty="0">
                <a:latin typeface="Comic Sans MS" panose="030F0702030302020204" pitchFamily="66" charset="0"/>
              </a:rPr>
              <a:t>12 When he realized this, he went to the house of Mary, the mother of John whose other name was Mark, where many were gathered together and were praying. 13 And when he knocked at the door of the gateway, a servant girl named Rhoda came to answer. 14 Recognizing Peter's voice, in her joy she did not open the gate but ran in and reported that Peter was standing at the gate. 15 They said to her, “You are out of your mind.” But she kept insisting that it was so, and they kept saying, “It is his angel!” 16 But Peter continued knocking, and when they opened, they saw him and were amazed. 17 But motioning to them with his hand to be silent, he described to them how the Lord had brought him out of the prison. And he said, “Tell these things to James and to the brothers.”[a] Then he departed and went to another place.</a:t>
            </a:r>
          </a:p>
        </p:txBody>
      </p:sp>
    </p:spTree>
    <p:extLst>
      <p:ext uri="{BB962C8B-B14F-4D97-AF65-F5344CB8AC3E}">
        <p14:creationId xmlns:p14="http://schemas.microsoft.com/office/powerpoint/2010/main" val="80452763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59A157-9083-5ACD-F985-45A5C03082D1}"/>
              </a:ext>
            </a:extLst>
          </p:cNvPr>
          <p:cNvSpPr>
            <a:spLocks noGrp="1"/>
          </p:cNvSpPr>
          <p:nvPr>
            <p:ph type="title"/>
          </p:nvPr>
        </p:nvSpPr>
        <p:spPr>
          <a:solidFill>
            <a:schemeClr val="accent4"/>
          </a:solidFill>
        </p:spPr>
        <p:txBody>
          <a:bodyPr/>
          <a:lstStyle/>
          <a:p>
            <a:r>
              <a:rPr lang="en-US" b="1" dirty="0">
                <a:latin typeface="Comic Sans MS" panose="030F0702030302020204" pitchFamily="66" charset="0"/>
              </a:rPr>
              <a:t>Luke 1 v 9 - 11 ESV</a:t>
            </a:r>
          </a:p>
        </p:txBody>
      </p:sp>
      <p:sp>
        <p:nvSpPr>
          <p:cNvPr id="3" name="Content Placeholder 2">
            <a:extLst>
              <a:ext uri="{FF2B5EF4-FFF2-40B4-BE49-F238E27FC236}">
                <a16:creationId xmlns:a16="http://schemas.microsoft.com/office/drawing/2014/main" id="{2441C9E2-3F9D-4598-468E-751334E91DCB}"/>
              </a:ext>
            </a:extLst>
          </p:cNvPr>
          <p:cNvSpPr>
            <a:spLocks noGrp="1"/>
          </p:cNvSpPr>
          <p:nvPr>
            <p:ph idx="1"/>
          </p:nvPr>
        </p:nvSpPr>
        <p:spPr>
          <a:solidFill>
            <a:srgbClr val="FFC000"/>
          </a:solidFill>
        </p:spPr>
        <p:txBody>
          <a:bodyPr>
            <a:normAutofit/>
          </a:bodyPr>
          <a:lstStyle/>
          <a:p>
            <a:r>
              <a:rPr lang="en-US" sz="2400" dirty="0">
                <a:latin typeface="Comic Sans MS" panose="030F0702030302020204" pitchFamily="66" charset="0"/>
              </a:rPr>
              <a:t>9 according to the custom of the priesthood, he was chosen by lot to enter the temple of the Lord and burn incense. 10 And the whole multitude of the people were praying outside at the hour of incense. 11 And there appeared to him an angel of the Lord standing on the right side of the altar of incense.</a:t>
            </a:r>
          </a:p>
        </p:txBody>
      </p:sp>
    </p:spTree>
    <p:extLst>
      <p:ext uri="{BB962C8B-B14F-4D97-AF65-F5344CB8AC3E}">
        <p14:creationId xmlns:p14="http://schemas.microsoft.com/office/powerpoint/2010/main" val="132461003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2028CF-EAB4-2CFD-57B0-D6EF3FD62655}"/>
              </a:ext>
            </a:extLst>
          </p:cNvPr>
          <p:cNvSpPr>
            <a:spLocks noGrp="1"/>
          </p:cNvSpPr>
          <p:nvPr>
            <p:ph type="title"/>
          </p:nvPr>
        </p:nvSpPr>
        <p:spPr>
          <a:solidFill>
            <a:schemeClr val="accent4"/>
          </a:solidFill>
        </p:spPr>
        <p:txBody>
          <a:bodyPr/>
          <a:lstStyle/>
          <a:p>
            <a:r>
              <a:rPr lang="en-US" b="1" dirty="0">
                <a:latin typeface="Comic Sans MS" panose="030F0702030302020204" pitchFamily="66" charset="0"/>
              </a:rPr>
              <a:t>Acts 1v 12 -14 ESV</a:t>
            </a:r>
          </a:p>
        </p:txBody>
      </p:sp>
      <p:sp>
        <p:nvSpPr>
          <p:cNvPr id="3" name="Content Placeholder 2">
            <a:extLst>
              <a:ext uri="{FF2B5EF4-FFF2-40B4-BE49-F238E27FC236}">
                <a16:creationId xmlns:a16="http://schemas.microsoft.com/office/drawing/2014/main" id="{8331FB70-D30A-54F0-91AF-BC11926AB5AE}"/>
              </a:ext>
            </a:extLst>
          </p:cNvPr>
          <p:cNvSpPr>
            <a:spLocks noGrp="1"/>
          </p:cNvSpPr>
          <p:nvPr>
            <p:ph idx="1"/>
          </p:nvPr>
        </p:nvSpPr>
        <p:spPr>
          <a:solidFill>
            <a:srgbClr val="FFC000"/>
          </a:solidFill>
        </p:spPr>
        <p:txBody>
          <a:bodyPr>
            <a:normAutofit/>
          </a:bodyPr>
          <a:lstStyle/>
          <a:p>
            <a:r>
              <a:rPr lang="en-US" sz="2400" b="1" dirty="0">
                <a:latin typeface="Comic Sans MS" panose="030F0702030302020204" pitchFamily="66" charset="0"/>
              </a:rPr>
              <a:t>12 Then they returned to Jerusalem from the mount called Olivet, which is near Jerusalem, a Sabbath day's journey away. 13 And when they had entered, they went up to the upper room, where they were staying, Peter and John and James and Andrew, Philip and Thomas, Bartholomew and Matthew, James the son of Alphaeus and Simon the Zealot and Judas the son of James. 14 All these with one accord were devoting themselves to prayer, together with the women and Mary the mother of Jesus, and his brothers.[c]</a:t>
            </a:r>
          </a:p>
        </p:txBody>
      </p:sp>
    </p:spTree>
    <p:extLst>
      <p:ext uri="{BB962C8B-B14F-4D97-AF65-F5344CB8AC3E}">
        <p14:creationId xmlns:p14="http://schemas.microsoft.com/office/powerpoint/2010/main" val="418254738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2052BA-FC8A-2781-D36D-29E7583AB552}"/>
              </a:ext>
            </a:extLst>
          </p:cNvPr>
          <p:cNvSpPr>
            <a:spLocks noGrp="1"/>
          </p:cNvSpPr>
          <p:nvPr>
            <p:ph type="title"/>
          </p:nvPr>
        </p:nvSpPr>
        <p:spPr>
          <a:solidFill>
            <a:schemeClr val="accent4"/>
          </a:solidFill>
        </p:spPr>
        <p:txBody>
          <a:bodyPr/>
          <a:lstStyle/>
          <a:p>
            <a:r>
              <a:rPr lang="en-US" b="1" dirty="0">
                <a:latin typeface="Comic Sans MS" panose="030F0702030302020204" pitchFamily="66" charset="0"/>
              </a:rPr>
              <a:t>Matthew 5 v 23 ESV </a:t>
            </a:r>
          </a:p>
        </p:txBody>
      </p:sp>
      <p:sp>
        <p:nvSpPr>
          <p:cNvPr id="3" name="Content Placeholder 2">
            <a:extLst>
              <a:ext uri="{FF2B5EF4-FFF2-40B4-BE49-F238E27FC236}">
                <a16:creationId xmlns:a16="http://schemas.microsoft.com/office/drawing/2014/main" id="{41C80954-CB1C-FC58-D3D8-5E66AB762186}"/>
              </a:ext>
            </a:extLst>
          </p:cNvPr>
          <p:cNvSpPr>
            <a:spLocks noGrp="1"/>
          </p:cNvSpPr>
          <p:nvPr>
            <p:ph idx="1"/>
          </p:nvPr>
        </p:nvSpPr>
        <p:spPr>
          <a:solidFill>
            <a:srgbClr val="FFC000"/>
          </a:solidFill>
        </p:spPr>
        <p:txBody>
          <a:bodyPr>
            <a:normAutofit/>
          </a:bodyPr>
          <a:lstStyle/>
          <a:p>
            <a:r>
              <a:rPr lang="en-US" sz="2400" b="1" dirty="0">
                <a:latin typeface="Comic Sans MS" panose="030F0702030302020204" pitchFamily="66" charset="0"/>
              </a:rPr>
              <a:t>So if you are offering your gift at the altar and there remember that your brother has something against you, 24 leave your gift there before the altar and go. First be reconciled to your brother, and then come and offer your gift.</a:t>
            </a:r>
          </a:p>
        </p:txBody>
      </p:sp>
    </p:spTree>
    <p:extLst>
      <p:ext uri="{BB962C8B-B14F-4D97-AF65-F5344CB8AC3E}">
        <p14:creationId xmlns:p14="http://schemas.microsoft.com/office/powerpoint/2010/main" val="96873445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178A76-53B9-2067-BC49-F56DCC9257C8}"/>
              </a:ext>
            </a:extLst>
          </p:cNvPr>
          <p:cNvSpPr>
            <a:spLocks noGrp="1"/>
          </p:cNvSpPr>
          <p:nvPr>
            <p:ph type="title"/>
          </p:nvPr>
        </p:nvSpPr>
        <p:spPr>
          <a:solidFill>
            <a:schemeClr val="accent4"/>
          </a:solidFill>
        </p:spPr>
        <p:txBody>
          <a:bodyPr/>
          <a:lstStyle/>
          <a:p>
            <a:r>
              <a:rPr lang="en-US" b="1" dirty="0">
                <a:latin typeface="Comic Sans MS" panose="030F0702030302020204" pitchFamily="66" charset="0"/>
              </a:rPr>
              <a:t>Acts 4 v 23 – 31 ESV</a:t>
            </a:r>
          </a:p>
        </p:txBody>
      </p:sp>
      <p:sp>
        <p:nvSpPr>
          <p:cNvPr id="3" name="Content Placeholder 2">
            <a:extLst>
              <a:ext uri="{FF2B5EF4-FFF2-40B4-BE49-F238E27FC236}">
                <a16:creationId xmlns:a16="http://schemas.microsoft.com/office/drawing/2014/main" id="{BF0FAED7-840B-0A5C-8305-68985533EDCF}"/>
              </a:ext>
            </a:extLst>
          </p:cNvPr>
          <p:cNvSpPr>
            <a:spLocks noGrp="1"/>
          </p:cNvSpPr>
          <p:nvPr>
            <p:ph idx="1"/>
          </p:nvPr>
        </p:nvSpPr>
        <p:spPr>
          <a:solidFill>
            <a:srgbClr val="FFC000"/>
          </a:solidFill>
        </p:spPr>
        <p:txBody>
          <a:bodyPr>
            <a:normAutofit fontScale="85000" lnSpcReduction="20000"/>
          </a:bodyPr>
          <a:lstStyle/>
          <a:p>
            <a:r>
              <a:rPr lang="en-US" b="1" dirty="0">
                <a:latin typeface="Comic Sans MS" panose="030F0702030302020204" pitchFamily="66" charset="0"/>
              </a:rPr>
              <a:t>23 When they were released, they went to their friends and reported what the chief priests and the elders had said to them. 24 And when they heard it, they lifted their voices together to God and said, “Sovereign Lord, who made the heaven and the earth and the sea and everything in them, 25 who through the mouth of our father David, your servant,[c] said by the Holy Spirit,</a:t>
            </a:r>
          </a:p>
          <a:p>
            <a:endParaRPr lang="en-US" b="1" dirty="0">
              <a:latin typeface="Comic Sans MS" panose="030F0702030302020204" pitchFamily="66" charset="0"/>
            </a:endParaRPr>
          </a:p>
          <a:p>
            <a:r>
              <a:rPr lang="en-US" b="1" dirty="0">
                <a:latin typeface="Comic Sans MS" panose="030F0702030302020204" pitchFamily="66" charset="0"/>
              </a:rPr>
              <a:t>“‘Why did the Gentiles rage,</a:t>
            </a:r>
          </a:p>
          <a:p>
            <a:r>
              <a:rPr lang="en-US" b="1" dirty="0">
                <a:latin typeface="Comic Sans MS" panose="030F0702030302020204" pitchFamily="66" charset="0"/>
              </a:rPr>
              <a:t>    and the peoples plot in vain?</a:t>
            </a:r>
          </a:p>
          <a:p>
            <a:r>
              <a:rPr lang="en-US" b="1" dirty="0">
                <a:latin typeface="Comic Sans MS" panose="030F0702030302020204" pitchFamily="66" charset="0"/>
              </a:rPr>
              <a:t>26 The kings of the earth set themselves,</a:t>
            </a:r>
          </a:p>
          <a:p>
            <a:r>
              <a:rPr lang="en-US" b="1" dirty="0">
                <a:latin typeface="Comic Sans MS" panose="030F0702030302020204" pitchFamily="66" charset="0"/>
              </a:rPr>
              <a:t>    and the rulers were gathered together,</a:t>
            </a:r>
          </a:p>
          <a:p>
            <a:r>
              <a:rPr lang="en-US" b="1" dirty="0">
                <a:latin typeface="Comic Sans MS" panose="030F0702030302020204" pitchFamily="66" charset="0"/>
              </a:rPr>
              <a:t>    against the Lord and against his Anointed’[d]—</a:t>
            </a:r>
          </a:p>
          <a:p>
            <a:endParaRPr lang="en-US" dirty="0"/>
          </a:p>
        </p:txBody>
      </p:sp>
    </p:spTree>
    <p:extLst>
      <p:ext uri="{BB962C8B-B14F-4D97-AF65-F5344CB8AC3E}">
        <p14:creationId xmlns:p14="http://schemas.microsoft.com/office/powerpoint/2010/main" val="77924343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0FAC22-0892-DAC2-4B32-096C42F41803}"/>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425B2FAC-AC1C-1060-D026-2395AD98C493}"/>
              </a:ext>
            </a:extLst>
          </p:cNvPr>
          <p:cNvSpPr>
            <a:spLocks noGrp="1"/>
          </p:cNvSpPr>
          <p:nvPr>
            <p:ph idx="1"/>
          </p:nvPr>
        </p:nvSpPr>
        <p:spPr>
          <a:solidFill>
            <a:srgbClr val="FFC000"/>
          </a:solidFill>
        </p:spPr>
        <p:txBody>
          <a:bodyPr>
            <a:normAutofit/>
          </a:bodyPr>
          <a:lstStyle/>
          <a:p>
            <a:r>
              <a:rPr lang="en-US" sz="2400" b="1" dirty="0">
                <a:latin typeface="Comic Sans MS" panose="030F0702030302020204" pitchFamily="66" charset="0"/>
              </a:rPr>
              <a:t>27 for truly in this city there were gathered together against your holy servant Jesus, whom you anointed, both Herod and Pontius Pilate, along with the Gentiles and the peoples of Israel, 28 to do whatever your hand and your plan had predestined to take place. 29 And now, Lord, look upon their threats and grant to your servants[e] to continue to speak your word with all boldness, 30 while you stretch out your hand to heal, and signs and wonders are performed through the name of your holy servant Jesus.” 31 And when they had prayed, the place in which they were gathered together was shaken, and they were all filled with the Holy Spirit and continued to speak the word of God with boldness.</a:t>
            </a:r>
          </a:p>
        </p:txBody>
      </p:sp>
    </p:spTree>
    <p:extLst>
      <p:ext uri="{BB962C8B-B14F-4D97-AF65-F5344CB8AC3E}">
        <p14:creationId xmlns:p14="http://schemas.microsoft.com/office/powerpoint/2010/main" val="255727149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F1D24E-B32B-12D0-E115-AEC582D1046F}"/>
              </a:ext>
            </a:extLst>
          </p:cNvPr>
          <p:cNvSpPr>
            <a:spLocks noGrp="1"/>
          </p:cNvSpPr>
          <p:nvPr>
            <p:ph type="title"/>
          </p:nvPr>
        </p:nvSpPr>
        <p:spPr>
          <a:solidFill>
            <a:schemeClr val="accent4"/>
          </a:solidFill>
        </p:spPr>
        <p:txBody>
          <a:bodyPr/>
          <a:lstStyle/>
          <a:p>
            <a:r>
              <a:rPr lang="en-US" b="1" dirty="0">
                <a:latin typeface="Comic Sans MS" panose="030F0702030302020204" pitchFamily="66" charset="0"/>
              </a:rPr>
              <a:t>Acts 5 v 12 -16 ESV</a:t>
            </a:r>
          </a:p>
        </p:txBody>
      </p:sp>
      <p:sp>
        <p:nvSpPr>
          <p:cNvPr id="3" name="Content Placeholder 2">
            <a:extLst>
              <a:ext uri="{FF2B5EF4-FFF2-40B4-BE49-F238E27FC236}">
                <a16:creationId xmlns:a16="http://schemas.microsoft.com/office/drawing/2014/main" id="{68435665-A34F-AEC5-4B00-AEF4A880C093}"/>
              </a:ext>
            </a:extLst>
          </p:cNvPr>
          <p:cNvSpPr>
            <a:spLocks noGrp="1"/>
          </p:cNvSpPr>
          <p:nvPr>
            <p:ph idx="1"/>
          </p:nvPr>
        </p:nvSpPr>
        <p:spPr>
          <a:solidFill>
            <a:srgbClr val="FFC000"/>
          </a:solidFill>
        </p:spPr>
        <p:txBody>
          <a:bodyPr>
            <a:normAutofit/>
          </a:bodyPr>
          <a:lstStyle/>
          <a:p>
            <a:r>
              <a:rPr lang="en-US" sz="2400" b="1" dirty="0">
                <a:latin typeface="Comic Sans MS" panose="030F0702030302020204" pitchFamily="66" charset="0"/>
              </a:rPr>
              <a:t>12 Now many signs and wonders were regularly done among the people by the hands of the apostles. And they were all together in Solomon's Portico. 13 None of the rest dared join them, but the people held them in high esteem. 14 And more than ever believers were added to the Lord, multitudes of both men and women, 15 so that they even carried out the sick into the streets and laid them on cots and mats, that as Peter came by at least his shadow might fall on some of them. 16 The people also gathered from the towns round Jerusalem, bringing the sick and those afflicted with unclean spirits, and they were all healed.</a:t>
            </a:r>
          </a:p>
        </p:txBody>
      </p:sp>
    </p:spTree>
    <p:extLst>
      <p:ext uri="{BB962C8B-B14F-4D97-AF65-F5344CB8AC3E}">
        <p14:creationId xmlns:p14="http://schemas.microsoft.com/office/powerpoint/2010/main" val="210623645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F9B101-EA2F-13F9-F464-ED96E67F8E63}"/>
              </a:ext>
            </a:extLst>
          </p:cNvPr>
          <p:cNvSpPr>
            <a:spLocks noGrp="1"/>
          </p:cNvSpPr>
          <p:nvPr>
            <p:ph type="title"/>
          </p:nvPr>
        </p:nvSpPr>
        <p:spPr>
          <a:solidFill>
            <a:schemeClr val="accent4"/>
          </a:solidFill>
        </p:spPr>
        <p:txBody>
          <a:bodyPr/>
          <a:lstStyle/>
          <a:p>
            <a:r>
              <a:rPr lang="en-US" b="1" dirty="0">
                <a:latin typeface="Comic Sans MS" panose="030F0702030302020204" pitchFamily="66" charset="0"/>
              </a:rPr>
              <a:t>Acts 12 v 1 -17 ESV</a:t>
            </a:r>
          </a:p>
        </p:txBody>
      </p:sp>
      <p:sp>
        <p:nvSpPr>
          <p:cNvPr id="3" name="Content Placeholder 2">
            <a:extLst>
              <a:ext uri="{FF2B5EF4-FFF2-40B4-BE49-F238E27FC236}">
                <a16:creationId xmlns:a16="http://schemas.microsoft.com/office/drawing/2014/main" id="{734D7B5E-4FA4-DC77-7704-2A3D06F7241F}"/>
              </a:ext>
            </a:extLst>
          </p:cNvPr>
          <p:cNvSpPr>
            <a:spLocks noGrp="1"/>
          </p:cNvSpPr>
          <p:nvPr>
            <p:ph idx="1"/>
          </p:nvPr>
        </p:nvSpPr>
        <p:spPr>
          <a:solidFill>
            <a:srgbClr val="FFC000"/>
          </a:solidFill>
        </p:spPr>
        <p:txBody>
          <a:bodyPr>
            <a:normAutofit/>
          </a:bodyPr>
          <a:lstStyle/>
          <a:p>
            <a:r>
              <a:rPr lang="en-US" sz="2400" b="1" dirty="0">
                <a:latin typeface="Comic Sans MS" panose="030F0702030302020204" pitchFamily="66" charset="0"/>
              </a:rPr>
              <a:t>12 About that time Herod the king laid violent hands on some who belonged to the church. 2 He killed James the brother of John with the sword, 3 and when he saw that it pleased the Jews, he proceeded to arrest Peter also. This was during the days of Unleavened Bread. 4 And when he had seized him, he put him in prison, delivering him over to four squads of soldiers to guard him, intending after the Passover to bring him out to the people. 5 So Peter was kept in prison, but earnest prayer for him was made to God by the church.</a:t>
            </a:r>
          </a:p>
        </p:txBody>
      </p:sp>
    </p:spTree>
    <p:extLst>
      <p:ext uri="{BB962C8B-B14F-4D97-AF65-F5344CB8AC3E}">
        <p14:creationId xmlns:p14="http://schemas.microsoft.com/office/powerpoint/2010/main" val="401357975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0AA45A-503D-B95C-A871-32F8877C2417}"/>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0B772658-F39E-5608-F872-C3618F631F58}"/>
              </a:ext>
            </a:extLst>
          </p:cNvPr>
          <p:cNvSpPr>
            <a:spLocks noGrp="1"/>
          </p:cNvSpPr>
          <p:nvPr>
            <p:ph idx="1"/>
          </p:nvPr>
        </p:nvSpPr>
        <p:spPr>
          <a:solidFill>
            <a:srgbClr val="FFC000"/>
          </a:solidFill>
        </p:spPr>
        <p:txBody>
          <a:bodyPr>
            <a:normAutofit/>
          </a:bodyPr>
          <a:lstStyle/>
          <a:p>
            <a:r>
              <a:rPr lang="en-US" sz="2400" b="1" dirty="0">
                <a:latin typeface="Comic Sans MS" panose="030F0702030302020204" pitchFamily="66" charset="0"/>
              </a:rPr>
              <a:t>Peter Is Rescued</a:t>
            </a:r>
          </a:p>
          <a:p>
            <a:r>
              <a:rPr lang="en-US" sz="2400" b="1" dirty="0">
                <a:latin typeface="Comic Sans MS" panose="030F0702030302020204" pitchFamily="66" charset="0"/>
              </a:rPr>
              <a:t>6 Now when Herod was about to bring him out, on that very night, Peter was sleeping between two soldiers, bound with two chains, and sentries before the door were guarding the prison. 7 And behold, an angel of the Lord stood next to him, and a light shone in the cell. He struck Peter on the side and woke him, saying, “Get up quickly.” And the chains fell off his hands. 8 And the angel said to him, “Dress yourself and put on your sandals.” And he did so. And he said to him, “Wrap your cloak round you and follow me.” </a:t>
            </a:r>
          </a:p>
        </p:txBody>
      </p:sp>
    </p:spTree>
    <p:extLst>
      <p:ext uri="{BB962C8B-B14F-4D97-AF65-F5344CB8AC3E}">
        <p14:creationId xmlns:p14="http://schemas.microsoft.com/office/powerpoint/2010/main" val="412465630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18</TotalTime>
  <Words>1292</Words>
  <Application>Microsoft Office PowerPoint</Application>
  <PresentationFormat>Widescreen</PresentationFormat>
  <Paragraphs>33</Paragraphs>
  <Slides>11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11</vt:i4>
      </vt:variant>
    </vt:vector>
  </HeadingPairs>
  <TitlesOfParts>
    <vt:vector size="16" baseType="lpstr">
      <vt:lpstr>Aptos</vt:lpstr>
      <vt:lpstr>Aptos Display</vt:lpstr>
      <vt:lpstr>Arial</vt:lpstr>
      <vt:lpstr>Comic Sans MS</vt:lpstr>
      <vt:lpstr>Office Theme</vt:lpstr>
      <vt:lpstr>PowerPoint Presentation</vt:lpstr>
      <vt:lpstr>Luke 1 v 9 - 11 ESV</vt:lpstr>
      <vt:lpstr>Acts 1v 12 -14 ESV</vt:lpstr>
      <vt:lpstr>Matthew 5 v 23 ESV </vt:lpstr>
      <vt:lpstr>Acts 4 v 23 – 31 ESV</vt:lpstr>
      <vt:lpstr>PowerPoint Presentation</vt:lpstr>
      <vt:lpstr>Acts 5 v 12 -16 ESV</vt:lpstr>
      <vt:lpstr>Acts 12 v 1 -17 ESV</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Michael Collins</dc:creator>
  <cp:lastModifiedBy>Michael Collins</cp:lastModifiedBy>
  <cp:revision>1</cp:revision>
  <dcterms:created xsi:type="dcterms:W3CDTF">2026-04-23T12:11:54Z</dcterms:created>
  <dcterms:modified xsi:type="dcterms:W3CDTF">2026-04-23T12:30:23Z</dcterms:modified>
</cp:coreProperties>
</file>